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12"/>
  </p:normalViewPr>
  <p:slideViewPr>
    <p:cSldViewPr>
      <p:cViewPr>
        <p:scale>
          <a:sx n="100" d="100"/>
          <a:sy n="100" d="100"/>
        </p:scale>
        <p:origin x="392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7.png"/><Relationship Id="rId7" Type="http://schemas.openxmlformats.org/officeDocument/2006/relationships/image" Target="../media/image10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29.png"/><Relationship Id="rId10" Type="http://schemas.openxmlformats.org/officeDocument/2006/relationships/image" Target="../media/image109.png"/><Relationship Id="rId4" Type="http://schemas.openxmlformats.org/officeDocument/2006/relationships/image" Target="../media/image92.png"/><Relationship Id="rId9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27.png"/><Relationship Id="rId7" Type="http://schemas.openxmlformats.org/officeDocument/2006/relationships/image" Target="../media/image1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29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7.png"/><Relationship Id="rId7" Type="http://schemas.openxmlformats.org/officeDocument/2006/relationships/image" Target="../media/image1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9.png"/><Relationship Id="rId10" Type="http://schemas.openxmlformats.org/officeDocument/2006/relationships/image" Target="../media/image122.png"/><Relationship Id="rId4" Type="http://schemas.openxmlformats.org/officeDocument/2006/relationships/image" Target="../media/image111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3.png"/><Relationship Id="rId9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2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9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27.png"/><Relationship Id="rId21" Type="http://schemas.openxmlformats.org/officeDocument/2006/relationships/image" Target="../media/image72.png"/><Relationship Id="rId7" Type="http://schemas.openxmlformats.org/officeDocument/2006/relationships/image" Target="../media/image42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26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29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0.png"/><Relationship Id="rId18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" Type="http://schemas.openxmlformats.org/officeDocument/2006/relationships/image" Target="../media/image26.png"/><Relationship Id="rId16" Type="http://schemas.openxmlformats.org/officeDocument/2006/relationships/image" Target="../media/image88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7.png"/><Relationship Id="rId5" Type="http://schemas.openxmlformats.org/officeDocument/2006/relationships/image" Target="../media/image29.png"/><Relationship Id="rId15" Type="http://schemas.openxmlformats.org/officeDocument/2006/relationships/image" Target="../media/image87.png"/><Relationship Id="rId10" Type="http://schemas.openxmlformats.org/officeDocument/2006/relationships/image" Target="../media/image85.png"/><Relationship Id="rId19" Type="http://schemas.openxmlformats.org/officeDocument/2006/relationships/image" Target="../media/image90.png"/><Relationship Id="rId4" Type="http://schemas.openxmlformats.org/officeDocument/2006/relationships/image" Target="../media/image58.png"/><Relationship Id="rId9" Type="http://schemas.openxmlformats.org/officeDocument/2006/relationships/image" Target="../media/image84.pn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27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26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29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07FA1-B414-3D54-E32E-0324586C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659A7-F96B-CF5E-DBDD-5B505AC45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338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19048"/>
            <a:ext cx="18285714" cy="2596951"/>
            <a:chOff x="0" y="-419048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17523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19048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941668"/>
            <a:ext cx="3631879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719534"/>
            <a:ext cx="317289" cy="222145"/>
            <a:chOff x="2514683" y="719534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719534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681696"/>
            <a:ext cx="317289" cy="222145"/>
            <a:chOff x="2696030" y="681696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68169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830606"/>
            <a:ext cx="317289" cy="222145"/>
            <a:chOff x="2696030" y="830606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3060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9778" y="2511088"/>
            <a:ext cx="6171429" cy="3870918"/>
            <a:chOff x="339778" y="2511088"/>
            <a:chExt cx="6171429" cy="38709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778" y="2511088"/>
              <a:ext cx="6171429" cy="38709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9778" y="6382006"/>
            <a:ext cx="6171429" cy="3585827"/>
            <a:chOff x="339778" y="6382006"/>
            <a:chExt cx="6171429" cy="3585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778" y="6382006"/>
              <a:ext cx="6171429" cy="3585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6764" y="2966887"/>
            <a:ext cx="5139073" cy="5964049"/>
            <a:chOff x="12056764" y="2966887"/>
            <a:chExt cx="5139073" cy="596404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6764" y="2966887"/>
              <a:ext cx="5139073" cy="59640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10383" y="6155780"/>
            <a:ext cx="4325362" cy="3812054"/>
            <a:chOff x="6910383" y="6155780"/>
            <a:chExt cx="4325362" cy="381205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10383" y="6155780"/>
              <a:ext cx="4325362" cy="381205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9384" y="996165"/>
            <a:ext cx="3173014" cy="13947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44630" y="2314550"/>
            <a:ext cx="5475222" cy="3855781"/>
            <a:chOff x="6244630" y="2314550"/>
            <a:chExt cx="5475222" cy="38557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4630" y="2314550"/>
              <a:ext cx="5475222" cy="3855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19048"/>
            <a:ext cx="18285714" cy="2596951"/>
            <a:chOff x="0" y="-419048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17523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19048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941668"/>
            <a:ext cx="3642469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719534"/>
            <a:ext cx="317289" cy="222145"/>
            <a:chOff x="2514683" y="719534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719534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681696"/>
            <a:ext cx="317289" cy="222145"/>
            <a:chOff x="2696030" y="681696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68169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830606"/>
            <a:ext cx="317289" cy="222145"/>
            <a:chOff x="2696030" y="830606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3060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8015" y="2898701"/>
            <a:ext cx="5062505" cy="2244156"/>
            <a:chOff x="788015" y="2898701"/>
            <a:chExt cx="5062505" cy="224415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015" y="2898701"/>
              <a:ext cx="5062505" cy="22441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015" y="5581835"/>
            <a:ext cx="5062505" cy="1277679"/>
            <a:chOff x="788015" y="5581835"/>
            <a:chExt cx="5062505" cy="12776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015" y="5581835"/>
              <a:ext cx="5062505" cy="12776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42006" y="2883564"/>
            <a:ext cx="6171429" cy="3520000"/>
            <a:chOff x="6042006" y="2883564"/>
            <a:chExt cx="6171429" cy="35200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2006" y="2883564"/>
              <a:ext cx="6171429" cy="352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78997" y="2898701"/>
            <a:ext cx="6171429" cy="4137931"/>
            <a:chOff x="10978997" y="2898701"/>
            <a:chExt cx="6171429" cy="41379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8997" y="2898701"/>
              <a:ext cx="6171429" cy="41379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57143" y="6403564"/>
            <a:ext cx="5848250" cy="1317496"/>
            <a:chOff x="6057143" y="6403564"/>
            <a:chExt cx="5848250" cy="13174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6403564"/>
              <a:ext cx="5848250" cy="131749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39384" y="996156"/>
            <a:ext cx="3607443" cy="13947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82288"/>
            <a:ext cx="18285714" cy="2596951"/>
            <a:chOff x="908231" y="-1061462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34626" y="-2359937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231" y="-1061462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941668"/>
            <a:ext cx="3642469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719534"/>
            <a:ext cx="317289" cy="222145"/>
            <a:chOff x="2514683" y="719534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719534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681696"/>
            <a:ext cx="317289" cy="222145"/>
            <a:chOff x="2696030" y="681696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68169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830606"/>
            <a:ext cx="317289" cy="222145"/>
            <a:chOff x="2696030" y="830606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3060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5992" y="2974043"/>
            <a:ext cx="4490363" cy="6171429"/>
            <a:chOff x="1665992" y="2974043"/>
            <a:chExt cx="4490363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5992" y="2974043"/>
              <a:ext cx="4490363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89003" y="2844783"/>
            <a:ext cx="6171429" cy="4384228"/>
            <a:chOff x="6589003" y="2844783"/>
            <a:chExt cx="6171429" cy="438422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9003" y="2844783"/>
              <a:ext cx="6171429" cy="43842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9003" y="5926424"/>
            <a:ext cx="5812254" cy="3492624"/>
            <a:chOff x="6589003" y="5926424"/>
            <a:chExt cx="5812254" cy="34926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9003" y="5926424"/>
              <a:ext cx="5812254" cy="34926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9384" y="996156"/>
            <a:ext cx="3608976" cy="13947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40510" y="2953867"/>
            <a:ext cx="5823589" cy="17230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8290" y="127720"/>
            <a:ext cx="16942023" cy="6203347"/>
            <a:chOff x="618290" y="127720"/>
            <a:chExt cx="16942023" cy="62033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290" y="127720"/>
              <a:ext cx="16942023" cy="62033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8290" y="6573699"/>
            <a:ext cx="16714965" cy="3421003"/>
            <a:chOff x="618290" y="6573699"/>
            <a:chExt cx="16714965" cy="3421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290" y="6573699"/>
              <a:ext cx="16714965" cy="342100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20869" y="555177"/>
            <a:ext cx="9011360" cy="1723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4144" y="746135"/>
            <a:ext cx="15708226" cy="8590898"/>
            <a:chOff x="1064144" y="746135"/>
            <a:chExt cx="15708226" cy="8590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4144" y="746135"/>
              <a:ext cx="15708226" cy="8590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90595" y="797372"/>
            <a:ext cx="9011360" cy="17230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417" y="4905999"/>
            <a:ext cx="6429317" cy="10333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678" y="502603"/>
            <a:ext cx="6348200" cy="5529077"/>
            <a:chOff x="819678" y="502603"/>
            <a:chExt cx="6348200" cy="55290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678" y="502603"/>
              <a:ext cx="6348200" cy="5529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04586" y="502603"/>
            <a:ext cx="10512655" cy="4423841"/>
            <a:chOff x="6804586" y="502603"/>
            <a:chExt cx="10512655" cy="44238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4586" y="502603"/>
              <a:ext cx="10512655" cy="44238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04586" y="4820484"/>
            <a:ext cx="5248960" cy="5084517"/>
            <a:chOff x="6804586" y="4820484"/>
            <a:chExt cx="5248960" cy="50845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4586" y="4820484"/>
              <a:ext cx="5248960" cy="50845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3428" y="315918"/>
            <a:ext cx="5868303" cy="24797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8867" y="7166609"/>
            <a:ext cx="6607469" cy="10333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9404" y="484390"/>
            <a:ext cx="12069631" cy="4934721"/>
            <a:chOff x="789404" y="484390"/>
            <a:chExt cx="12069631" cy="493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404" y="484390"/>
              <a:ext cx="12069631" cy="4934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9404" y="5387738"/>
            <a:ext cx="16048691" cy="3831625"/>
            <a:chOff x="789404" y="5387738"/>
            <a:chExt cx="16048691" cy="3831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04" y="5387738"/>
              <a:ext cx="16048691" cy="38316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79533" y="2784747"/>
            <a:ext cx="1855944" cy="1855944"/>
            <a:chOff x="1679533" y="2784747"/>
            <a:chExt cx="1855944" cy="18559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533" y="2784747"/>
              <a:ext cx="1855944" cy="18559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15326" y="5532369"/>
            <a:ext cx="729171" cy="741853"/>
            <a:chOff x="13915326" y="5532369"/>
            <a:chExt cx="729171" cy="741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5326" y="5532369"/>
              <a:ext cx="729171" cy="74185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2804" y="761054"/>
            <a:ext cx="5637533" cy="20501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6609" y="3047987"/>
            <a:ext cx="5927259" cy="10333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61153" y="4742704"/>
            <a:ext cx="8478117" cy="10333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7295" y="654476"/>
            <a:ext cx="10750217" cy="8420264"/>
            <a:chOff x="837295" y="654476"/>
            <a:chExt cx="10750217" cy="84202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295" y="654476"/>
              <a:ext cx="10750217" cy="842026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62999" y="543477"/>
            <a:ext cx="3361684" cy="1723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6972" y="2620189"/>
            <a:ext cx="5840521" cy="6171429"/>
            <a:chOff x="1606972" y="2620189"/>
            <a:chExt cx="5840521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6972" y="2620189"/>
              <a:ext cx="5840521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07096" y="1089877"/>
            <a:ext cx="6223336" cy="8263273"/>
            <a:chOff x="8507096" y="1089877"/>
            <a:chExt cx="6223336" cy="8263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7096" y="1089877"/>
              <a:ext cx="6223336" cy="826327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83947" y="280051"/>
            <a:ext cx="8377770" cy="24797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3082" y="6190946"/>
            <a:ext cx="4702355" cy="14834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936" y="1714915"/>
            <a:ext cx="12371139" cy="3575530"/>
            <a:chOff x="940936" y="1714915"/>
            <a:chExt cx="12371139" cy="3575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36" y="1714915"/>
              <a:ext cx="12371139" cy="35755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5064" y="5502365"/>
            <a:ext cx="12162334" cy="4050016"/>
            <a:chOff x="1015064" y="5502365"/>
            <a:chExt cx="12162334" cy="40500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064" y="5502365"/>
              <a:ext cx="12162334" cy="405001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65356" y="240733"/>
            <a:ext cx="10145941" cy="17230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5357" y="0"/>
            <a:ext cx="13680357" cy="10285714"/>
            <a:chOff x="4605357" y="0"/>
            <a:chExt cx="1368035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5357" y="0"/>
              <a:ext cx="13680357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2323631" cy="10282476"/>
            <a:chOff x="0" y="0"/>
            <a:chExt cx="12323631" cy="10282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323631" cy="10282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64369" y="629636"/>
            <a:ext cx="3925121" cy="12824903"/>
            <a:chOff x="5264369" y="629636"/>
            <a:chExt cx="3925121" cy="12824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160000">
              <a:off x="5264369" y="629636"/>
              <a:ext cx="3925121" cy="128249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9293" y="3697635"/>
            <a:ext cx="8565093" cy="24498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0825" y="7592709"/>
            <a:ext cx="6578754" cy="7004117"/>
            <a:chOff x="1970825" y="7592709"/>
            <a:chExt cx="6578754" cy="700411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0825" y="7592709"/>
              <a:ext cx="6578754" cy="700411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154" y="3053650"/>
            <a:ext cx="2689212" cy="9235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3215" y="7554613"/>
            <a:ext cx="3906071" cy="76190"/>
            <a:chOff x="403215" y="7554613"/>
            <a:chExt cx="3906071" cy="761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560000">
              <a:off x="403215" y="7554613"/>
              <a:ext cx="3906071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65468" y="-4453310"/>
            <a:ext cx="6596437" cy="7004117"/>
            <a:chOff x="9965468" y="-4453310"/>
            <a:chExt cx="6596437" cy="70041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5468" y="-4453310"/>
              <a:ext cx="6596437" cy="7004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5541" y="1784077"/>
            <a:ext cx="1681388" cy="1992498"/>
            <a:chOff x="5545541" y="1784077"/>
            <a:chExt cx="1681388" cy="19924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377117" y="2474339"/>
              <a:ext cx="2018237" cy="611975"/>
              <a:chOff x="5377117" y="2474339"/>
              <a:chExt cx="2018237" cy="61197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7560000">
                <a:off x="5377117" y="2474339"/>
                <a:ext cx="2018237" cy="611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740002" y="3561222"/>
              <a:ext cx="88889" cy="88889"/>
              <a:chOff x="5740002" y="3561222"/>
              <a:chExt cx="88889" cy="888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40002" y="3561222"/>
                <a:ext cx="88889" cy="888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946351" y="1913954"/>
              <a:ext cx="88889" cy="88889"/>
              <a:chOff x="6946351" y="1913954"/>
              <a:chExt cx="88889" cy="8888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46351" y="1913954"/>
                <a:ext cx="88889" cy="888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5935" y="1606750"/>
            <a:ext cx="10273426" cy="2677072"/>
            <a:chOff x="1465935" y="1606750"/>
            <a:chExt cx="10273426" cy="2677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5935" y="1606750"/>
              <a:ext cx="10273426" cy="2677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1966" y="5738512"/>
            <a:ext cx="7731901" cy="2002632"/>
            <a:chOff x="1561966" y="5738512"/>
            <a:chExt cx="7731901" cy="20026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1966" y="5738512"/>
              <a:ext cx="7731901" cy="2002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37760" y="649227"/>
            <a:ext cx="8432834" cy="9391436"/>
            <a:chOff x="8637760" y="649227"/>
            <a:chExt cx="8432834" cy="93914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7760" y="649227"/>
              <a:ext cx="8432834" cy="93914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7760" y="5566563"/>
            <a:ext cx="5485714" cy="35714"/>
            <a:chOff x="8637760" y="5566563"/>
            <a:chExt cx="5485714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760" y="5566563"/>
              <a:ext cx="5485714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7760" y="4731844"/>
            <a:ext cx="5485714" cy="35714"/>
            <a:chOff x="8637760" y="4731844"/>
            <a:chExt cx="5485714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760" y="4731844"/>
              <a:ext cx="5485714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49763" y="5151490"/>
            <a:ext cx="832545" cy="35714"/>
            <a:chOff x="8249763" y="5151490"/>
            <a:chExt cx="832545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249763" y="5151490"/>
              <a:ext cx="832545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85954" y="5159109"/>
            <a:ext cx="832545" cy="35714"/>
            <a:chOff x="13685954" y="5159109"/>
            <a:chExt cx="832545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685954" y="5159109"/>
              <a:ext cx="832545" cy="3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5069" y="64093"/>
            <a:ext cx="5002684" cy="18454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6985" y="2478213"/>
            <a:ext cx="1138950" cy="1115793"/>
            <a:chOff x="326985" y="2478213"/>
            <a:chExt cx="1138950" cy="111579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6985" y="2478213"/>
              <a:ext cx="1138950" cy="752799"/>
              <a:chOff x="326985" y="2478213"/>
              <a:chExt cx="1138950" cy="75279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26985" y="2478213"/>
                <a:ext cx="1138950" cy="75279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222" y="3058636"/>
              <a:ext cx="1090200" cy="7955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943" y="4102826"/>
            <a:ext cx="6776631" cy="10333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218" y="5949448"/>
            <a:ext cx="1609524" cy="1580760"/>
            <a:chOff x="23218" y="5949448"/>
            <a:chExt cx="1609524" cy="158076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3218" y="5949448"/>
              <a:ext cx="1600666" cy="1373163"/>
              <a:chOff x="23218" y="5949448"/>
              <a:chExt cx="1600666" cy="137316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218" y="5949448"/>
                <a:ext cx="1600666" cy="137316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731" y="6886309"/>
              <a:ext cx="1369529" cy="9543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8390" y="7757580"/>
            <a:ext cx="6608326" cy="10333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36009" y="3868523"/>
            <a:ext cx="7447183" cy="10333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4017592" cy="10285714"/>
            <a:chOff x="0" y="0"/>
            <a:chExt cx="1401759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01759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62083" y="0"/>
            <a:ext cx="12323631" cy="10282476"/>
            <a:chOff x="5962083" y="0"/>
            <a:chExt cx="12323631" cy="10282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2083" y="0"/>
              <a:ext cx="12323631" cy="10282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66533" y="529623"/>
            <a:ext cx="3925121" cy="12824903"/>
            <a:chOff x="11466533" y="529623"/>
            <a:chExt cx="3925121" cy="12824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160000">
              <a:off x="11466533" y="529623"/>
              <a:ext cx="3925121" cy="128249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0578" y="7825713"/>
            <a:ext cx="6596437" cy="7004117"/>
            <a:chOff x="9860578" y="7825713"/>
            <a:chExt cx="6596437" cy="70041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578" y="7825713"/>
              <a:ext cx="6596437" cy="70041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41246" y="7806702"/>
            <a:ext cx="3906071" cy="76190"/>
            <a:chOff x="14541246" y="7806702"/>
            <a:chExt cx="3906071" cy="761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560000">
              <a:off x="14541246" y="7806702"/>
              <a:ext cx="3906071" cy="761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5935" y="-4220306"/>
            <a:ext cx="6596437" cy="7004117"/>
            <a:chOff x="1865935" y="-4220306"/>
            <a:chExt cx="6596437" cy="700411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935" y="-4220306"/>
              <a:ext cx="6596437" cy="70041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04034" y="1739549"/>
            <a:ext cx="1681388" cy="1992498"/>
            <a:chOff x="7104034" y="1739549"/>
            <a:chExt cx="1681388" cy="199249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35610" y="2429811"/>
              <a:ext cx="2018237" cy="611975"/>
              <a:chOff x="6935610" y="2429811"/>
              <a:chExt cx="2018237" cy="61197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6935610" y="2429811"/>
                <a:ext cx="2018237" cy="61197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502073" y="3516694"/>
              <a:ext cx="88889" cy="88889"/>
              <a:chOff x="8502073" y="3516694"/>
              <a:chExt cx="88889" cy="8888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02073" y="3516694"/>
                <a:ext cx="88889" cy="888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295724" y="1869426"/>
              <a:ext cx="88889" cy="88889"/>
              <a:chOff x="7295724" y="1869426"/>
              <a:chExt cx="88889" cy="8888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95724" y="1869426"/>
                <a:ext cx="88889" cy="8888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66033" y="3969542"/>
            <a:ext cx="8133142" cy="229939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7376" y="3936642"/>
            <a:ext cx="7991678" cy="7114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81D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07143" y="450870"/>
            <a:ext cx="7211898" cy="13719928"/>
            <a:chOff x="4607143" y="450870"/>
            <a:chExt cx="7211898" cy="137199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160000">
              <a:off x="4607143" y="450870"/>
              <a:ext cx="7211898" cy="13719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08948" y="8272688"/>
            <a:ext cx="6596437" cy="7004117"/>
            <a:chOff x="-2008948" y="8272688"/>
            <a:chExt cx="6596437" cy="70041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08948" y="8272688"/>
              <a:ext cx="6596437" cy="70041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23220" y="-4766703"/>
            <a:ext cx="6596437" cy="7004117"/>
            <a:chOff x="13923220" y="-4766703"/>
            <a:chExt cx="6596437" cy="70041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3220" y="-4766703"/>
              <a:ext cx="6596437" cy="700411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394" y="353828"/>
            <a:ext cx="3970760" cy="27385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28387" y="2418367"/>
            <a:ext cx="7441257" cy="5792071"/>
            <a:chOff x="5128387" y="2418367"/>
            <a:chExt cx="7441257" cy="57920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28387" y="2418367"/>
              <a:ext cx="7338402" cy="629781"/>
              <a:chOff x="5128387" y="2418367"/>
              <a:chExt cx="7338402" cy="62978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76908" y="2268408"/>
                <a:ext cx="7877682" cy="120425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65590" y="2122960"/>
                <a:ext cx="1749644" cy="13626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128387" y="3428566"/>
              <a:ext cx="7441257" cy="638610"/>
              <a:chOff x="5128387" y="3428566"/>
              <a:chExt cx="7441257" cy="6386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31601" y="3268644"/>
                <a:ext cx="8951814" cy="123727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760502" y="3136864"/>
                <a:ext cx="1778634" cy="135814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128387" y="4448363"/>
              <a:ext cx="7441255" cy="631027"/>
              <a:chOff x="5128387" y="4448363"/>
              <a:chExt cx="7441255" cy="63102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14474" y="4288440"/>
                <a:ext cx="9003186" cy="1237271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60503" y="4156659"/>
                <a:ext cx="1776833" cy="13581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128387" y="5493257"/>
              <a:ext cx="7441257" cy="631031"/>
              <a:chOff x="5128387" y="5493257"/>
              <a:chExt cx="7441257" cy="6310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31601" y="5333338"/>
                <a:ext cx="8968938" cy="123727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760503" y="5201554"/>
                <a:ext cx="1789900" cy="135814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128387" y="6575036"/>
              <a:ext cx="7441255" cy="631036"/>
              <a:chOff x="5128387" y="6575036"/>
              <a:chExt cx="7441255" cy="63103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53426" y="6415123"/>
                <a:ext cx="9433433" cy="1237271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760503" y="6283332"/>
                <a:ext cx="1776833" cy="135814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128387" y="7579402"/>
              <a:ext cx="7441255" cy="631036"/>
              <a:chOff x="5128387" y="7579402"/>
              <a:chExt cx="7441255" cy="63103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315283" y="7419489"/>
                <a:ext cx="7693014" cy="123727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760503" y="7287698"/>
                <a:ext cx="1783595" cy="13581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18285714" cy="2596951"/>
            <a:chOff x="0" y="-9524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307999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24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9" y="-745000"/>
            <a:ext cx="3609161" cy="46670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910010"/>
            <a:ext cx="317289" cy="222145"/>
            <a:chOff x="2514683" y="910010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910010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872172"/>
            <a:ext cx="317289" cy="222145"/>
            <a:chOff x="2696030" y="872172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7217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1021082"/>
            <a:ext cx="317289" cy="222145"/>
            <a:chOff x="2696030" y="1021082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102108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00232" y="5304762"/>
            <a:ext cx="4345084" cy="2172542"/>
            <a:chOff x="6900232" y="5304762"/>
            <a:chExt cx="4345084" cy="21725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0232" y="5304762"/>
              <a:ext cx="4345084" cy="21725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00232" y="7477304"/>
            <a:ext cx="6488732" cy="1750332"/>
            <a:chOff x="6900232" y="7477304"/>
            <a:chExt cx="6488732" cy="17503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0232" y="7477304"/>
              <a:ext cx="6488732" cy="17503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30004" y="5589217"/>
            <a:ext cx="2167283" cy="3289858"/>
            <a:chOff x="4130004" y="5589217"/>
            <a:chExt cx="2167283" cy="32898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0004" y="5589217"/>
              <a:ext cx="2167283" cy="32898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37285" y="5877367"/>
            <a:ext cx="1679618" cy="1906366"/>
            <a:chOff x="12237285" y="5877367"/>
            <a:chExt cx="1679618" cy="190636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7285" y="5877367"/>
              <a:ext cx="1679618" cy="190636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45518" y="1183803"/>
            <a:ext cx="5429958" cy="13997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2141" y="3158315"/>
            <a:ext cx="10849453" cy="2005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9524"/>
            <a:ext cx="18285714" cy="2596951"/>
            <a:chOff x="0" y="-9524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307999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24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9" y="-745000"/>
            <a:ext cx="3636419" cy="4667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910010"/>
            <a:ext cx="317289" cy="222145"/>
            <a:chOff x="2514683" y="910010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910010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872172"/>
            <a:ext cx="317289" cy="222145"/>
            <a:chOff x="2696030" y="872172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7217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1021082"/>
            <a:ext cx="317289" cy="222145"/>
            <a:chOff x="2696030" y="1021082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102108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53629" y="5714286"/>
            <a:ext cx="2218535" cy="1466361"/>
            <a:chOff x="2053629" y="5714286"/>
            <a:chExt cx="2218535" cy="14663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3629" y="5714286"/>
              <a:ext cx="2218535" cy="14663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64932" y="4620167"/>
            <a:ext cx="4148167" cy="3932775"/>
            <a:chOff x="7164932" y="4620167"/>
            <a:chExt cx="4148167" cy="393277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17171" y="5364802"/>
              <a:ext cx="2443690" cy="2443504"/>
              <a:chOff x="8017171" y="5364802"/>
              <a:chExt cx="2443690" cy="24435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17171" y="5364802"/>
                <a:ext cx="2443690" cy="244350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164932" y="4620167"/>
              <a:ext cx="4148167" cy="3932775"/>
              <a:chOff x="7164932" y="4620167"/>
              <a:chExt cx="4148167" cy="393277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64932" y="4620167"/>
                <a:ext cx="4148167" cy="393277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317023" y="5202784"/>
            <a:ext cx="2609183" cy="2238339"/>
            <a:chOff x="13317023" y="5202784"/>
            <a:chExt cx="2609183" cy="223833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7023" y="5202784"/>
              <a:ext cx="2609183" cy="22383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5760" y="5714286"/>
            <a:ext cx="628317" cy="570223"/>
            <a:chOff x="5325760" y="5714286"/>
            <a:chExt cx="628317" cy="5702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5760" y="5714286"/>
              <a:ext cx="628317" cy="57022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310622" y="6610423"/>
            <a:ext cx="628317" cy="570223"/>
            <a:chOff x="5310622" y="6610423"/>
            <a:chExt cx="628317" cy="57022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5310622" y="6610423"/>
              <a:ext cx="628317" cy="5702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18114" y="6352228"/>
            <a:ext cx="628317" cy="570223"/>
            <a:chOff x="12418114" y="6352228"/>
            <a:chExt cx="628317" cy="5702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2418114" y="6352228"/>
              <a:ext cx="628317" cy="5702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52444" y="606118"/>
            <a:ext cx="9227746" cy="2425883"/>
            <a:chOff x="8552444" y="606118"/>
            <a:chExt cx="9227746" cy="24258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571" y="-513521"/>
              <a:ext cx="18455492" cy="4851767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2444" y="606118"/>
              <a:ext cx="9227746" cy="242588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45518" y="1183803"/>
            <a:ext cx="3148596" cy="139972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40577" y="7008416"/>
            <a:ext cx="2123776" cy="154362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035293" y="3458255"/>
            <a:ext cx="2608710" cy="154362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91047" y="6801311"/>
            <a:ext cx="2232433" cy="1550719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59324" y="3823952"/>
            <a:ext cx="3234446" cy="213444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44184" y="7213003"/>
            <a:ext cx="3235208" cy="148916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90152" y="5073615"/>
            <a:ext cx="3567503" cy="1489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80952"/>
            <a:ext cx="18285714" cy="2596951"/>
            <a:chOff x="0" y="-580952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79428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580952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1130630"/>
            <a:ext cx="3625822" cy="46826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529057"/>
            <a:ext cx="317289" cy="222145"/>
            <a:chOff x="2514683" y="529057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529057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491220"/>
            <a:ext cx="317289" cy="222145"/>
            <a:chOff x="2696030" y="491220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491220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640130"/>
            <a:ext cx="317289" cy="222145"/>
            <a:chOff x="2696030" y="640130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640130"/>
              <a:ext cx="317289" cy="22214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5584" y="805689"/>
            <a:ext cx="3201633" cy="13947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913260-0B52-E012-B80A-1EC97395C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268" y="2286834"/>
            <a:ext cx="14024998" cy="76201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400" y="3314473"/>
            <a:ext cx="1582018" cy="488705"/>
            <a:chOff x="38095" y="3307658"/>
            <a:chExt cx="1353418" cy="4357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8095" y="3307658"/>
              <a:ext cx="1353418" cy="435741"/>
              <a:chOff x="38095" y="3307658"/>
              <a:chExt cx="1353418" cy="43574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8095" y="3307658"/>
                <a:ext cx="1353418" cy="43574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32238" y="3305276"/>
              <a:ext cx="1519910" cy="549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68600" y="6515100"/>
            <a:ext cx="1671519" cy="538155"/>
            <a:chOff x="16414283" y="6604901"/>
            <a:chExt cx="1671519" cy="5381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414283" y="6604901"/>
              <a:ext cx="1671519" cy="538155"/>
              <a:chOff x="16414283" y="6604901"/>
              <a:chExt cx="1671519" cy="53815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414283" y="6604901"/>
                <a:ext cx="1671519" cy="53815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27397" y="6608444"/>
              <a:ext cx="1877281" cy="66878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0C67DC-C7D5-4F2C-572E-A3C9E0BF38FC}"/>
              </a:ext>
            </a:extLst>
          </p:cNvPr>
          <p:cNvSpPr txBox="1"/>
          <p:nvPr/>
        </p:nvSpPr>
        <p:spPr>
          <a:xfrm>
            <a:off x="98539" y="6587710"/>
            <a:ext cx="196310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’O’ or ’X’</a:t>
            </a:r>
            <a:r>
              <a:rPr kumimoji="1" lang="ko-KR" altLang="en-US" dirty="0"/>
              <a:t>로 나타남</a:t>
            </a:r>
            <a:br>
              <a:rPr kumimoji="1" lang="en-US" altLang="ko-KR" dirty="0"/>
            </a:br>
            <a:r>
              <a:rPr kumimoji="1" lang="en-US" altLang="ko-KR" dirty="0"/>
              <a:t>default : ‘O’</a:t>
            </a:r>
            <a:endParaRPr kumimoji="1" lang="ko-Kore-KR" alt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5F522D-D850-4ACA-B63F-B6018C9CFA93}"/>
              </a:ext>
            </a:extLst>
          </p:cNvPr>
          <p:cNvSpPr/>
          <p:nvPr/>
        </p:nvSpPr>
        <p:spPr>
          <a:xfrm>
            <a:off x="3180674" y="6545833"/>
            <a:ext cx="1101240" cy="476688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E71224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A19F48-68B8-0FDE-90F9-BC6E6EF26597}"/>
              </a:ext>
            </a:extLst>
          </p:cNvPr>
          <p:cNvCxnSpPr>
            <a:stCxn id="17" idx="3"/>
            <a:endCxn id="12" idx="3"/>
          </p:cNvCxnSpPr>
          <p:nvPr/>
        </p:nvCxnSpPr>
        <p:spPr>
          <a:xfrm flipH="1" flipV="1">
            <a:off x="2061641" y="6910876"/>
            <a:ext cx="1280306" cy="41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6">
            <a:extLst>
              <a:ext uri="{FF2B5EF4-FFF2-40B4-BE49-F238E27FC236}">
                <a16:creationId xmlns:a16="http://schemas.microsoft.com/office/drawing/2014/main" id="{3EEE4766-49CE-15F4-DB70-828F3BE75657}"/>
              </a:ext>
            </a:extLst>
          </p:cNvPr>
          <p:cNvSpPr/>
          <p:nvPr/>
        </p:nvSpPr>
        <p:spPr>
          <a:xfrm>
            <a:off x="10591800" y="8724900"/>
            <a:ext cx="1406040" cy="705288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ja-JP" altLang="en-US">
              <a:solidFill>
                <a:srgbClr val="E7122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9D90EF-9C82-D681-16DF-C31E3BB4F116}"/>
              </a:ext>
            </a:extLst>
          </p:cNvPr>
          <p:cNvSpPr txBox="1"/>
          <p:nvPr/>
        </p:nvSpPr>
        <p:spPr>
          <a:xfrm>
            <a:off x="15574877" y="8783857"/>
            <a:ext cx="19832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예약 가능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매진</a:t>
            </a:r>
            <a:br>
              <a:rPr kumimoji="1" lang="en-US" altLang="ko-KR" dirty="0"/>
            </a:br>
            <a:r>
              <a:rPr kumimoji="1" lang="ko-KR" altLang="en-US" dirty="0"/>
              <a:t>운항 대기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결항</a:t>
            </a:r>
            <a:endParaRPr kumimoji="1" lang="ko-Kore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AAEE04D-8B3F-ECD7-E530-F591C02B888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1997840" y="9107022"/>
            <a:ext cx="357703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8571"/>
            <a:ext cx="18285714" cy="2596951"/>
            <a:chOff x="0" y="-228571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527047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8571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751192"/>
            <a:ext cx="3659126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910010"/>
            <a:ext cx="317289" cy="222145"/>
            <a:chOff x="2514683" y="910010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910010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872172"/>
            <a:ext cx="317289" cy="222145"/>
            <a:chOff x="2696030" y="872172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7217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1021082"/>
            <a:ext cx="317289" cy="222145"/>
            <a:chOff x="2696030" y="1021082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102108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5911" y="2868457"/>
            <a:ext cx="1301852" cy="860471"/>
            <a:chOff x="725911" y="2868457"/>
            <a:chExt cx="1301852" cy="8604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911" y="2868457"/>
              <a:ext cx="1301852" cy="860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52444" y="387070"/>
            <a:ext cx="9227746" cy="2425883"/>
            <a:chOff x="8552444" y="387070"/>
            <a:chExt cx="9227746" cy="24258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8571" y="-732568"/>
              <a:ext cx="18455492" cy="48517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2444" y="387070"/>
              <a:ext cx="9227746" cy="24258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51824" y="3466131"/>
            <a:ext cx="1367608" cy="35714"/>
            <a:chOff x="2151824" y="3466131"/>
            <a:chExt cx="1367608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2151824" y="3466131"/>
              <a:ext cx="1367608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7142" y="3970063"/>
            <a:ext cx="937063" cy="35714"/>
            <a:chOff x="2337142" y="3970063"/>
            <a:chExt cx="937063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337142" y="3970063"/>
              <a:ext cx="937063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22981" y="3453594"/>
            <a:ext cx="712892" cy="35714"/>
            <a:chOff x="5422981" y="3453594"/>
            <a:chExt cx="712892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22981" y="3453594"/>
              <a:ext cx="712892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52837" y="3462979"/>
            <a:ext cx="1194645" cy="35714"/>
            <a:chOff x="8052837" y="3462979"/>
            <a:chExt cx="1194645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52837" y="3462979"/>
              <a:ext cx="1194645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29182" y="3711071"/>
            <a:ext cx="674288" cy="35714"/>
            <a:chOff x="8929182" y="3711071"/>
            <a:chExt cx="674288" cy="35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8929182" y="3711071"/>
              <a:ext cx="674288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72800" y="3465405"/>
            <a:ext cx="1869015" cy="35714"/>
            <a:chOff x="10772800" y="3465405"/>
            <a:chExt cx="1869015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72800" y="3465405"/>
              <a:ext cx="1869015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886618" y="6329492"/>
            <a:ext cx="5787829" cy="35714"/>
            <a:chOff x="2886618" y="6329492"/>
            <a:chExt cx="5787829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886618" y="6329492"/>
              <a:ext cx="5787829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68716" y="5690815"/>
            <a:ext cx="321791" cy="35714"/>
            <a:chOff x="5768716" y="5690815"/>
            <a:chExt cx="321791" cy="35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68716" y="5690815"/>
              <a:ext cx="321791" cy="3571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45518" y="1186642"/>
            <a:ext cx="4872757" cy="139474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4296" y="3628869"/>
            <a:ext cx="1246276" cy="9028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506148" y="3165513"/>
            <a:ext cx="1916843" cy="617139"/>
            <a:chOff x="3506148" y="3165513"/>
            <a:chExt cx="1916843" cy="617139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06148" y="3165513"/>
              <a:ext cx="1916843" cy="617139"/>
              <a:chOff x="3506148" y="3165513"/>
              <a:chExt cx="1916843" cy="61713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506148" y="3165513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10064" y="3135418"/>
              <a:ext cx="2453265" cy="7768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844979" y="4456446"/>
            <a:ext cx="1916843" cy="617139"/>
            <a:chOff x="1844979" y="4456446"/>
            <a:chExt cx="1916843" cy="6171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844979" y="4456446"/>
              <a:ext cx="1916843" cy="617139"/>
              <a:chOff x="1844979" y="4456446"/>
              <a:chExt cx="1916843" cy="61713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844979" y="4456446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72822" y="4428389"/>
              <a:ext cx="2341227" cy="775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135863" y="3160251"/>
            <a:ext cx="1916843" cy="617139"/>
            <a:chOff x="6135863" y="3160251"/>
            <a:chExt cx="1916843" cy="6171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6135863" y="3160251"/>
              <a:ext cx="1916843" cy="617139"/>
              <a:chOff x="6135863" y="3160251"/>
              <a:chExt cx="1916843" cy="61713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35863" y="3160251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35660" y="3159860"/>
              <a:ext cx="2185218" cy="77370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47480" y="3177056"/>
            <a:ext cx="2096686" cy="605105"/>
            <a:chOff x="9247480" y="3177056"/>
            <a:chExt cx="2096686" cy="60510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9247480" y="3177056"/>
              <a:ext cx="2096686" cy="605105"/>
              <a:chOff x="9247480" y="3177056"/>
              <a:chExt cx="2096686" cy="60510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247480" y="3177056"/>
                <a:ext cx="2096686" cy="60510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39731" y="3221347"/>
              <a:ext cx="2183301" cy="66433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245576" y="3851341"/>
            <a:ext cx="2096686" cy="605105"/>
            <a:chOff x="9245576" y="3851341"/>
            <a:chExt cx="2096686" cy="605105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9245576" y="3851341"/>
              <a:ext cx="2096686" cy="605105"/>
              <a:chOff x="9245576" y="3851341"/>
              <a:chExt cx="2096686" cy="60510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245576" y="3851341"/>
                <a:ext cx="2096686" cy="60510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37824" y="3895634"/>
              <a:ext cx="2183311" cy="66433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641807" y="3178695"/>
            <a:ext cx="1916843" cy="617139"/>
            <a:chOff x="12641807" y="3178695"/>
            <a:chExt cx="1916843" cy="617139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2641807" y="3178695"/>
              <a:ext cx="1916843" cy="617139"/>
              <a:chOff x="12641807" y="3178695"/>
              <a:chExt cx="1916843" cy="61713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641807" y="3178695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14898" y="3178307"/>
              <a:ext cx="2284846" cy="77370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088376" y="5391327"/>
            <a:ext cx="1916843" cy="617139"/>
            <a:chOff x="6088376" y="5391327"/>
            <a:chExt cx="1916843" cy="617139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6088376" y="5391327"/>
              <a:ext cx="1916843" cy="617139"/>
              <a:chOff x="6088376" y="5391327"/>
              <a:chExt cx="1916843" cy="617139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088376" y="5391327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50985" y="5390939"/>
              <a:ext cx="2324380" cy="773705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776336" y="7412720"/>
            <a:ext cx="321791" cy="35714"/>
            <a:chOff x="5776336" y="7412720"/>
            <a:chExt cx="321791" cy="3571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6336" y="7412720"/>
              <a:ext cx="321791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095995" y="7113232"/>
            <a:ext cx="1916843" cy="617139"/>
            <a:chOff x="6095995" y="7113232"/>
            <a:chExt cx="1916843" cy="61713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095995" y="7113232"/>
              <a:ext cx="1916843" cy="617139"/>
              <a:chOff x="6095995" y="7113232"/>
              <a:chExt cx="1916843" cy="617139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095995" y="7113232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57193" y="7112841"/>
              <a:ext cx="2350342" cy="77369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5793478" y="9201291"/>
            <a:ext cx="321791" cy="35714"/>
            <a:chOff x="5793478" y="9201291"/>
            <a:chExt cx="321791" cy="3571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93478" y="9201291"/>
              <a:ext cx="321791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937935" y="4996208"/>
            <a:ext cx="3619053" cy="35714"/>
            <a:chOff x="2937935" y="4996208"/>
            <a:chExt cx="3619053" cy="35714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3420000">
              <a:off x="2937935" y="4996208"/>
              <a:ext cx="3619053" cy="3571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6113138" y="8901803"/>
            <a:ext cx="1916843" cy="617139"/>
            <a:chOff x="6113138" y="8901803"/>
            <a:chExt cx="1916843" cy="617139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113138" y="8901803"/>
              <a:ext cx="1916843" cy="617139"/>
              <a:chOff x="6113138" y="8901803"/>
              <a:chExt cx="1916843" cy="617139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113138" y="8901803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46907" y="8872583"/>
              <a:ext cx="2335027" cy="778628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881169" y="6464065"/>
            <a:ext cx="1916843" cy="617139"/>
            <a:chOff x="1881169" y="6464065"/>
            <a:chExt cx="1916843" cy="617139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81169" y="6464065"/>
              <a:ext cx="1916843" cy="617139"/>
            </a:xfrm>
            <a:prstGeom prst="rect">
              <a:avLst/>
            </a:prstGeom>
          </p:spPr>
        </p:pic>
      </p:grpSp>
      <p:pic>
        <p:nvPicPr>
          <p:cNvPr id="115" name="Object 11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647164" y="6463679"/>
            <a:ext cx="2311103" cy="773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28571"/>
            <a:ext cx="18285714" cy="2596951"/>
            <a:chOff x="0" y="-228571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527047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28571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751192"/>
            <a:ext cx="3659126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910010"/>
            <a:ext cx="317289" cy="222145"/>
            <a:chOff x="2514683" y="910010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910010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872172"/>
            <a:ext cx="317289" cy="222145"/>
            <a:chOff x="2696030" y="872172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7217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1021082"/>
            <a:ext cx="317289" cy="222145"/>
            <a:chOff x="2696030" y="1021082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1021082"/>
              <a:ext cx="317289" cy="2221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2444" y="387070"/>
            <a:ext cx="9227746" cy="2425883"/>
            <a:chOff x="8552444" y="387070"/>
            <a:chExt cx="9227746" cy="24258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8571" y="-732568"/>
              <a:ext cx="18455492" cy="48517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2444" y="387070"/>
              <a:ext cx="9227746" cy="24258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51824" y="3466131"/>
            <a:ext cx="1367608" cy="35714"/>
            <a:chOff x="2151824" y="3466131"/>
            <a:chExt cx="1367608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0000">
              <a:off x="2151824" y="3466131"/>
              <a:ext cx="1367608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22986" y="3453594"/>
            <a:ext cx="1474786" cy="35714"/>
            <a:chOff x="5422986" y="3453594"/>
            <a:chExt cx="1474786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2986" y="3453594"/>
              <a:ext cx="1474786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81402" y="5588114"/>
            <a:ext cx="4243848" cy="35714"/>
            <a:chOff x="4381402" y="5588114"/>
            <a:chExt cx="4243848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381402" y="5588114"/>
              <a:ext cx="4243848" cy="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11574" y="5509863"/>
            <a:ext cx="321791" cy="35714"/>
            <a:chOff x="6511574" y="5509863"/>
            <a:chExt cx="321791" cy="3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1574" y="5509863"/>
              <a:ext cx="321791" cy="3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45518" y="1186642"/>
            <a:ext cx="4872757" cy="13947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06148" y="3165513"/>
            <a:ext cx="1916843" cy="617139"/>
            <a:chOff x="3506148" y="3165513"/>
            <a:chExt cx="1916843" cy="6171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506148" y="3165513"/>
              <a:ext cx="1916843" cy="617139"/>
              <a:chOff x="3506148" y="3165513"/>
              <a:chExt cx="1916843" cy="61713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506148" y="3165513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064" y="3135418"/>
              <a:ext cx="2453265" cy="7768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97768" y="3160251"/>
            <a:ext cx="1916843" cy="617139"/>
            <a:chOff x="6897768" y="3160251"/>
            <a:chExt cx="1916843" cy="6171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897768" y="3160251"/>
              <a:ext cx="1916843" cy="617139"/>
              <a:chOff x="6897768" y="3160251"/>
              <a:chExt cx="1916843" cy="617139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97768" y="3160251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97564" y="3159860"/>
              <a:ext cx="2172227" cy="7737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831233" y="5210375"/>
            <a:ext cx="2464068" cy="617139"/>
            <a:chOff x="6831233" y="5210375"/>
            <a:chExt cx="2464068" cy="61713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1233" y="5210375"/>
              <a:ext cx="2464068" cy="61713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12212" y="5209983"/>
            <a:ext cx="2796065" cy="77370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526812" y="7687006"/>
            <a:ext cx="321791" cy="35714"/>
            <a:chOff x="6526812" y="7687006"/>
            <a:chExt cx="321791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6812" y="7687006"/>
              <a:ext cx="321791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846471" y="7387518"/>
            <a:ext cx="1916843" cy="617139"/>
            <a:chOff x="6846471" y="7387518"/>
            <a:chExt cx="1916843" cy="6171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846471" y="7387518"/>
              <a:ext cx="1916843" cy="617139"/>
              <a:chOff x="6846471" y="7387518"/>
              <a:chExt cx="1916843" cy="61713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846471" y="7387518"/>
                <a:ext cx="1916843" cy="617139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80241" y="7358298"/>
              <a:ext cx="2335027" cy="77862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5788" y="2709269"/>
            <a:ext cx="1590476" cy="1566635"/>
            <a:chOff x="755788" y="2709269"/>
            <a:chExt cx="1590476" cy="156663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55788" y="2709269"/>
              <a:ext cx="1586363" cy="1360893"/>
              <a:chOff x="755788" y="2709269"/>
              <a:chExt cx="1586363" cy="136089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55788" y="2709269"/>
                <a:ext cx="1586363" cy="136089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3784" y="3638182"/>
              <a:ext cx="1357369" cy="944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19048"/>
            <a:ext cx="18285714" cy="2596951"/>
            <a:chOff x="0" y="-419048"/>
            <a:chExt cx="18285714" cy="25969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717523"/>
              <a:ext cx="36571429" cy="519390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419048"/>
              <a:ext cx="18285714" cy="25969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908" y="-941668"/>
            <a:ext cx="3631879" cy="46856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14683" y="719534"/>
            <a:ext cx="317289" cy="222145"/>
            <a:chOff x="2514683" y="719534"/>
            <a:chExt cx="317289" cy="2221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83" y="719534"/>
              <a:ext cx="317289" cy="222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6030" y="681696"/>
            <a:ext cx="317289" cy="222145"/>
            <a:chOff x="2696030" y="681696"/>
            <a:chExt cx="317289" cy="2221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681696"/>
              <a:ext cx="317289" cy="2221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96030" y="830606"/>
            <a:ext cx="317289" cy="222145"/>
            <a:chOff x="2696030" y="830606"/>
            <a:chExt cx="317289" cy="2221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6030" y="830606"/>
              <a:ext cx="317289" cy="2221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9384" y="879670"/>
            <a:ext cx="2057014" cy="15087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97173" y="3031157"/>
            <a:ext cx="11208062" cy="877095"/>
            <a:chOff x="2197173" y="3031157"/>
            <a:chExt cx="11208062" cy="877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73" y="3031157"/>
              <a:ext cx="11208062" cy="877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80872" y="3105261"/>
            <a:ext cx="7539326" cy="9921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97173" y="4058426"/>
            <a:ext cx="11208062" cy="877095"/>
            <a:chOff x="2197173" y="4058426"/>
            <a:chExt cx="11208062" cy="87709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73" y="4058426"/>
              <a:ext cx="11208062" cy="87709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11454" y="4132525"/>
            <a:ext cx="7004575" cy="9921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97173" y="5128670"/>
            <a:ext cx="11208062" cy="877095"/>
            <a:chOff x="2197173" y="5128670"/>
            <a:chExt cx="11208062" cy="877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73" y="5128670"/>
              <a:ext cx="11208062" cy="877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64821" y="5202774"/>
            <a:ext cx="7078450" cy="9921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97173" y="6182095"/>
            <a:ext cx="11208062" cy="877095"/>
            <a:chOff x="2197173" y="6182095"/>
            <a:chExt cx="11208062" cy="87709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73" y="6182095"/>
              <a:ext cx="11208062" cy="87709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3202" y="6238603"/>
            <a:ext cx="9846355" cy="9921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97173" y="7228408"/>
            <a:ext cx="11208062" cy="877095"/>
            <a:chOff x="2197173" y="7228408"/>
            <a:chExt cx="11208062" cy="8770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7173" y="7228408"/>
              <a:ext cx="11208062" cy="87709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86183" y="7302519"/>
            <a:ext cx="8993622" cy="99210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08308" y="2870221"/>
            <a:ext cx="1096359" cy="134503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3442" y="3897489"/>
            <a:ext cx="1101692" cy="134503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08309" y="4933765"/>
            <a:ext cx="1099473" cy="134503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15928" y="5998527"/>
            <a:ext cx="1111463" cy="134503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23547" y="7053765"/>
            <a:ext cx="1099911" cy="13450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22</Words>
  <Application>Microsoft Macintosh PowerPoint</Application>
  <PresentationFormat>사용자 지정</PresentationFormat>
  <Paragraphs>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서보현</cp:lastModifiedBy>
  <cp:revision>6</cp:revision>
  <dcterms:created xsi:type="dcterms:W3CDTF">2023-10-01T14:59:19Z</dcterms:created>
  <dcterms:modified xsi:type="dcterms:W3CDTF">2023-10-04T05:16:29Z</dcterms:modified>
</cp:coreProperties>
</file>